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8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6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93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97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3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13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65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22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3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E1D0-C1F1-45DF-BDEC-B10BF983DA45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7926C7C-5B7E-453B-A8CE-9514F011B341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4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C899C8-AABE-4B88-8C42-7F56DB8A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FARLINGTON PARISH ADVENT CALENDAR</a:t>
            </a:r>
            <a:br>
              <a:rPr lang="en-GB" dirty="0"/>
            </a:br>
            <a:r>
              <a:rPr lang="en-GB" dirty="0"/>
              <a:t>A WEEK TO VIEW. WEEK ONE-DEC1-DEC 7TH</a:t>
            </a:r>
          </a:p>
        </p:txBody>
      </p:sp>
      <p:pic>
        <p:nvPicPr>
          <p:cNvPr id="7" name="Content Placeholder 6" descr="A picture containing indoor, sitting, table, floor&#10;&#10;Description automatically generated">
            <a:extLst>
              <a:ext uri="{FF2B5EF4-FFF2-40B4-BE49-F238E27FC236}">
                <a16:creationId xmlns:a16="http://schemas.microsoft.com/office/drawing/2014/main" id="{423509B2-F432-4BEE-86FA-F56E5CABAA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48" y="2011363"/>
            <a:ext cx="4598329" cy="344805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49086F-7F85-4B8F-A05C-F246972CCB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Mary and Joseph do not share the same Bubble yet.  They are only engaged, so they visit each other practising Social Distancing and keep their masks on!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1500" dirty="0"/>
              <a:t>Click on the megaphone to hear an audio clip of Scripture.</a:t>
            </a:r>
            <a:endParaRPr lang="en-GB" dirty="0"/>
          </a:p>
          <a:p>
            <a:pPr marL="0" indent="0" algn="ctr">
              <a:buNone/>
            </a:pPr>
            <a:r>
              <a:rPr lang="en-GB" sz="1000" dirty="0"/>
              <a:t>This weeks slides and audio are courtesy of </a:t>
            </a:r>
            <a:r>
              <a:rPr lang="en-GB" sz="1000" dirty="0" err="1"/>
              <a:t>Maz</a:t>
            </a:r>
            <a:r>
              <a:rPr lang="en-GB" sz="1000" dirty="0"/>
              <a:t> Coles.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C3C3E5-B1F3-44E6-9B50-EAC8DC983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8EB17-F359-44D5-96DA-6C44DADB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072" y="964769"/>
            <a:ext cx="4966432" cy="2376915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800"/>
              <a:t>Mary and Joseph share their hopes and dreams for the future.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8EF4D-00D8-436E-A4B6-6B2D3380C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70074" y="3529159"/>
            <a:ext cx="4972063" cy="1612688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800" cap="all"/>
              <a:t>But a bigger future awaits, one they could never have imagined.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Content Placeholder 5" descr="A picture containing monitor, looking, screen, holding&#10;&#10;Description automatically generated">
            <a:extLst>
              <a:ext uri="{FF2B5EF4-FFF2-40B4-BE49-F238E27FC236}">
                <a16:creationId xmlns:a16="http://schemas.microsoft.com/office/drawing/2014/main" id="{798979FA-1615-41F3-A0F4-19F94EE93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11385" b="4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84E798-2B78-488A-AA28-B441DFD59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CB4A-7487-46A0-AF8A-58CA8DF3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Some dreams are even bigger than being on Strictly</a:t>
            </a:r>
          </a:p>
        </p:txBody>
      </p:sp>
      <p:pic>
        <p:nvPicPr>
          <p:cNvPr id="6" name="Content Placeholder 5" descr="A picture containing front, looking, television, monitor&#10;&#10;Description automatically generated">
            <a:extLst>
              <a:ext uri="{FF2B5EF4-FFF2-40B4-BE49-F238E27FC236}">
                <a16:creationId xmlns:a16="http://schemas.microsoft.com/office/drawing/2014/main" id="{D50A113B-9680-4ECA-8AB7-F14835E60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8" y="873125"/>
            <a:ext cx="6013450" cy="45100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7F088-BC5E-49C0-98B2-6D350982D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000" dirty="0"/>
              <a:t>When Angels are in the offing you know your life is about to change…big time!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E8D4B2-C911-41F9-99C3-4E65CB6E4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B2F6D3-D94E-4278-9F56-E5AACADE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/>
              <a:t>Mary and Joseph place a Zoom call to THEIR FAMILY TO TELL THEM THEY NEED TO VISIT BETHLEHEM.</a:t>
            </a:r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FB20A8A9-F0D0-48A5-BE85-CAB96C6AD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23" y="1240000"/>
            <a:ext cx="4825148" cy="36188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2E47-209D-42BC-A86F-821BE484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They know they won’t be able to stay at their place because Tier 2 rules mean no sleepovers. They say they will make do with whatever they find once they arrive.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96095D-751D-4965-9EA8-C761230A6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C575-04F4-4C48-BF75-706AB016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BLACK FRIDAY PURCHASES FOR A NEW BABY WHICH IS DUE SOON</a:t>
            </a:r>
            <a:br>
              <a:rPr lang="en-GB" b="1" dirty="0"/>
            </a:br>
            <a:endParaRPr lang="en-GB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7C08-7DD5-47D5-9575-3EED712B3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/>
              <a:t>Good job you can have multiple delivery addresses!</a:t>
            </a:r>
          </a:p>
        </p:txBody>
      </p:sp>
      <p:pic>
        <p:nvPicPr>
          <p:cNvPr id="10" name="Content Placeholder 9" descr="A picture containing indoor, front, sitting, looking&#10;&#10;Description automatically generated">
            <a:extLst>
              <a:ext uri="{FF2B5EF4-FFF2-40B4-BE49-F238E27FC236}">
                <a16:creationId xmlns:a16="http://schemas.microsoft.com/office/drawing/2014/main" id="{39A1ABBC-873E-4C43-9C58-DB740E2EA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8" y="873125"/>
            <a:ext cx="6013450" cy="4510087"/>
          </a:xfr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4276EB-CE04-4CE2-8A7B-2B3137C3D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EC575-04F4-4C48-BF75-706AB016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2500" b="1" dirty="0"/>
              <a:t>WELL, IT IS NOT WHAT THEY HAD IN MIND, BUT NEEDS MUST!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7C08-7DD5-47D5-9575-3EED712B3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302" y="3531204"/>
            <a:ext cx="282391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algn="ctr"/>
            <a:r>
              <a:rPr lang="en-US" cap="all" dirty="0"/>
              <a:t>Mary and Joseph check out the only place left in town to stay.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Content Placeholder 5" descr="A picture containing grass, indoor, hay, sitting&#10;&#10;Description automatically generated">
            <a:extLst>
              <a:ext uri="{FF2B5EF4-FFF2-40B4-BE49-F238E27FC236}">
                <a16:creationId xmlns:a16="http://schemas.microsoft.com/office/drawing/2014/main" id="{9895BC51-AB5B-4AAF-B55F-2AD610069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r="-2" b="14540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7895A1-BD68-4F30-9B81-27B8054A5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BB33-2353-4A89-AD21-A691E48E2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16867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000" b="1" dirty="0"/>
              <a:t>Mary and joseph were visited by some officials to check they had turned on their track and trace facility on their phones.</a:t>
            </a:r>
          </a:p>
        </p:txBody>
      </p:sp>
      <p:pic>
        <p:nvPicPr>
          <p:cNvPr id="6" name="Content Placeholder 5" descr="A dog lying on a sidewalk&#10;&#10;Description automatically generated">
            <a:extLst>
              <a:ext uri="{FF2B5EF4-FFF2-40B4-BE49-F238E27FC236}">
                <a16:creationId xmlns:a16="http://schemas.microsoft.com/office/drawing/2014/main" id="{0DC5306A-F71F-4F58-89F8-ED9777768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8" y="873125"/>
            <a:ext cx="6013450" cy="45100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6D144-149F-43F6-884F-00A18FA93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671" y="3184525"/>
            <a:ext cx="3275013" cy="2269147"/>
          </a:xfrm>
        </p:spPr>
        <p:txBody>
          <a:bodyPr>
            <a:normAutofit/>
          </a:bodyPr>
          <a:lstStyle/>
          <a:p>
            <a:pPr algn="ctr"/>
            <a:r>
              <a:rPr lang="en-GB" sz="1800" dirty="0"/>
              <a:t>They didn’t like to tell them they had a bigger worry on their minds.  There would be a new dawn approaching, which would change things for ever!</a:t>
            </a:r>
          </a:p>
          <a:p>
            <a:pPr algn="ctr"/>
            <a:r>
              <a:rPr lang="en-GB" sz="1800" dirty="0"/>
              <a:t>God had promised!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7C01FE-44E1-4FB9-98BB-AF2E16A08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277</Words>
  <Application>Microsoft Office PowerPoint</Application>
  <PresentationFormat>Widescreen</PresentationFormat>
  <Paragraphs>19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Gallery</vt:lpstr>
      <vt:lpstr>FARLINGTON PARISH ADVENT CALENDAR A WEEK TO VIEW. WEEK ONE-DEC1-DEC 7TH</vt:lpstr>
      <vt:lpstr>Mary and Joseph share their hopes and dreams for the future.</vt:lpstr>
      <vt:lpstr>Some dreams are even bigger than being on Strictly</vt:lpstr>
      <vt:lpstr>Mary and Joseph place a Zoom call to THEIR FAMILY TO TELL THEM THEY NEED TO VISIT BETHLEHEM.</vt:lpstr>
      <vt:lpstr>BLACK FRIDAY PURCHASES FOR A NEW BABY WHICH IS DUE SOON </vt:lpstr>
      <vt:lpstr>WELL, IT IS NOT WHAT THEY HAD IN MIND, BUT NEEDS MUST!</vt:lpstr>
      <vt:lpstr>Mary and joseph were visited by some officials to check they had turned on their track and trace facility on their phones.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FARLINGTON PARISH ADVENT CALENDAR A WEEK TO VIEW. WEEK ONE-DEC1-DEC 7TH</dc:title>
  <dc:creator>P Good</dc:creator>
  <cp:lastModifiedBy>P Good</cp:lastModifiedBy>
  <cp:revision>4</cp:revision>
  <dcterms:created xsi:type="dcterms:W3CDTF">2020-11-30T11:38:25Z</dcterms:created>
  <dcterms:modified xsi:type="dcterms:W3CDTF">2020-11-30T12:05:26Z</dcterms:modified>
</cp:coreProperties>
</file>